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24DB-41E2-4A70-B51A-0368B97B0176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CE65-783C-4D7A-AE34-46C934551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24DB-41E2-4A70-B51A-0368B97B0176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CE65-783C-4D7A-AE34-46C934551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24DB-41E2-4A70-B51A-0368B97B0176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CE65-783C-4D7A-AE34-46C934551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24DB-41E2-4A70-B51A-0368B97B0176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CE65-783C-4D7A-AE34-46C934551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24DB-41E2-4A70-B51A-0368B97B0176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CE65-783C-4D7A-AE34-46C934551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24DB-41E2-4A70-B51A-0368B97B0176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CE65-783C-4D7A-AE34-46C934551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24DB-41E2-4A70-B51A-0368B97B0176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CE65-783C-4D7A-AE34-46C934551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24DB-41E2-4A70-B51A-0368B97B0176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CE65-783C-4D7A-AE34-46C934551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24DB-41E2-4A70-B51A-0368B97B0176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CE65-783C-4D7A-AE34-46C934551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24DB-41E2-4A70-B51A-0368B97B0176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CE65-783C-4D7A-AE34-46C934551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24DB-41E2-4A70-B51A-0368B97B0176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CE65-783C-4D7A-AE34-46C9345510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100000">
              <a:srgbClr val="00B0F0">
                <a:alpha val="26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224DB-41E2-4A70-B51A-0368B97B0176}" type="datetimeFigureOut">
              <a:rPr lang="en-US" smtClean="0"/>
              <a:t>9/9/2010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3CE65-783C-4D7A-AE34-46C9345510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Aharoni" pitchFamily="2" charset="-79"/>
                <a:cs typeface="Aharoni" pitchFamily="2" charset="-79"/>
              </a:rPr>
              <a:t>Measurement</a:t>
            </a:r>
            <a:endParaRPr lang="en-US" dirty="0">
              <a:solidFill>
                <a:srgbClr val="00B0F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BY: 6creviewers.weebly.com</a:t>
            </a:r>
            <a:endParaRPr lang="en-US" dirty="0"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lbow Connector 4"/>
          <p:cNvCxnSpPr/>
          <p:nvPr/>
        </p:nvCxnSpPr>
        <p:spPr>
          <a:xfrm flipV="1">
            <a:off x="3048000" y="41148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Elbow Connector 5"/>
          <p:cNvCxnSpPr/>
          <p:nvPr/>
        </p:nvCxnSpPr>
        <p:spPr>
          <a:xfrm flipV="1">
            <a:off x="4114800" y="30480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flipV="1">
            <a:off x="3581400" y="35814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 flipV="1">
            <a:off x="4648200" y="25146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 flipV="1">
            <a:off x="5105400" y="19812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Measurement Staircase</a:t>
            </a:r>
            <a:endParaRPr lang="en-US" sz="4000" dirty="0"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0" y="4648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Milli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1800" y="3657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Deci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91000" y="3124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86200" y="2514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Deka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17" name="Elbow Connector 16"/>
          <p:cNvCxnSpPr/>
          <p:nvPr/>
        </p:nvCxnSpPr>
        <p:spPr>
          <a:xfrm flipV="1">
            <a:off x="2590800" y="46482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6000" y="4114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Centi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67200" y="1981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Hecto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29200" y="1447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Kilo+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53340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Water: (+) becomes </a:t>
            </a:r>
            <a:r>
              <a:rPr lang="en-US" sz="2400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litter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Measuring (+) becomes </a:t>
            </a:r>
            <a:r>
              <a:rPr lang="en-US" sz="2400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meter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Weighting (+) becomes </a:t>
            </a:r>
            <a:r>
              <a:rPr lang="en-US" sz="2400" b="1" dirty="0" smtClean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gram</a:t>
            </a:r>
            <a:endParaRPr lang="en-US" sz="2400" b="1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0" y="1524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638800" y="2057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81600" y="2590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8200" y="3124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14800" y="3657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24200" y="4724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9" name="Elbow Connector 28"/>
          <p:cNvCxnSpPr/>
          <p:nvPr/>
        </p:nvCxnSpPr>
        <p:spPr>
          <a:xfrm flipV="1">
            <a:off x="5562600" y="14478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581400" y="4191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How to convert measurements 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394692"/>
            <a:ext cx="2209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HIGHER – LOWER</a:t>
            </a:r>
          </a:p>
          <a:p>
            <a:pPr algn="ctr"/>
            <a:r>
              <a:rPr lang="en-US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MEASUREMENT</a:t>
            </a:r>
          </a:p>
          <a:p>
            <a:pPr algn="ctr"/>
            <a:endParaRPr lang="en-US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Count how many steps are they from each other. In each step times it by ten. </a:t>
            </a:r>
            <a:endParaRPr lang="en-US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USE THE STAIRS: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5 KM - ?DM</a:t>
            </a:r>
          </a:p>
          <a:p>
            <a:pPr algn="ctr"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Since KM and DM are 2 steps away from each other, so times 10 two times. </a:t>
            </a:r>
          </a:p>
          <a:p>
            <a:pPr algn="ctr"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10 x 10 = 100</a:t>
            </a:r>
          </a:p>
          <a:p>
            <a:pPr algn="ctr"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100 is DM  only for one KM</a:t>
            </a:r>
          </a:p>
          <a:p>
            <a:pPr algn="ctr"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 times 100 to 5= 500</a:t>
            </a:r>
          </a:p>
          <a:p>
            <a:pPr algn="ctr"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 conversion is  500DM</a:t>
            </a:r>
          </a:p>
        </p:txBody>
      </p:sp>
      <p:cxnSp>
        <p:nvCxnSpPr>
          <p:cNvPr id="37" name="Elbow Connector 36"/>
          <p:cNvCxnSpPr/>
          <p:nvPr/>
        </p:nvCxnSpPr>
        <p:spPr>
          <a:xfrm flipV="1">
            <a:off x="3124200" y="32766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 flipV="1">
            <a:off x="4191000" y="22098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Elbow Connector 38"/>
          <p:cNvCxnSpPr/>
          <p:nvPr/>
        </p:nvCxnSpPr>
        <p:spPr>
          <a:xfrm flipV="1">
            <a:off x="3657600" y="27432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>
          <a:xfrm flipV="1">
            <a:off x="4724400" y="16764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>
          <a:xfrm flipV="1">
            <a:off x="5181600" y="11430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057400" y="3810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Milli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48000" y="2819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Deci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267200" y="2286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962400" y="1676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Deka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46" name="Elbow Connector 45"/>
          <p:cNvCxnSpPr/>
          <p:nvPr/>
        </p:nvCxnSpPr>
        <p:spPr>
          <a:xfrm flipV="1">
            <a:off x="2667000" y="38100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362200" y="3276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Centi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43400" y="1143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Hecto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05400" y="609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Kilo+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172200" y="685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15000" y="1219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57800" y="1752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24400" y="2286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91000" y="2819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0400" y="3886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56" name="Elbow Connector 55"/>
          <p:cNvCxnSpPr/>
          <p:nvPr/>
        </p:nvCxnSpPr>
        <p:spPr>
          <a:xfrm flipV="1">
            <a:off x="5638800" y="6096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657600" y="3352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876800" y="3164681"/>
            <a:ext cx="426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Here our some examples:</a:t>
            </a:r>
          </a:p>
          <a:p>
            <a:endParaRPr lang="en-US" b="1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5DL = ?dl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10 x 10 = 100 (number of just 1DL)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100 x 5 (the number of DL’s needed to convert) = 500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ANSWER IS: 5DL = 500dl</a:t>
            </a:r>
          </a:p>
          <a:p>
            <a:endParaRPr lang="en-US" b="1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3HG = ?cg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10 x 10 x 10 x 10 = 10,000 (# of 1HG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10,000 x 3 (# of HG’s needed to convert) = 30,000 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ANSWER IS: 3HG = 30,000 cg</a:t>
            </a:r>
          </a:p>
          <a:p>
            <a:pPr>
              <a:buFont typeface="Wingdings" pitchFamily="2" charset="2"/>
              <a:buChar char="v"/>
            </a:pPr>
            <a:endParaRPr lang="en-US" b="1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2" grpId="0"/>
      <p:bldP spid="43" grpId="0"/>
      <p:bldP spid="44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7" grpId="0"/>
      <p:bldP spid="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How to convert measurements 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394692"/>
            <a:ext cx="2209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LOWER - HIGHER</a:t>
            </a:r>
          </a:p>
          <a:p>
            <a:pPr algn="ctr"/>
            <a:r>
              <a:rPr lang="en-US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MEASUREMENT</a:t>
            </a:r>
          </a:p>
          <a:p>
            <a:pPr algn="ctr"/>
            <a:endParaRPr lang="en-US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Font typeface="Wingdings" pitchFamily="2" charset="2"/>
              <a:buChar char="v"/>
            </a:pPr>
            <a:r>
              <a:rPr lang="en-US" sz="1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Count how many steps are they from each other. In each step times it by ten.  </a:t>
            </a:r>
            <a:endParaRPr lang="en-US" sz="1600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n-US" sz="1600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1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USE THE STAIRS:</a:t>
            </a:r>
          </a:p>
          <a:p>
            <a:pPr algn="ctr"/>
            <a:r>
              <a:rPr lang="en-US" sz="1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5 DM - ?KM</a:t>
            </a:r>
          </a:p>
          <a:p>
            <a:pPr algn="ctr">
              <a:buFont typeface="Wingdings" pitchFamily="2" charset="2"/>
              <a:buChar char="v"/>
            </a:pPr>
            <a:r>
              <a:rPr lang="en-US" sz="1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Since KM and DM are 2 steps away from each other, so times 10 two times. </a:t>
            </a:r>
          </a:p>
          <a:p>
            <a:pPr algn="ctr">
              <a:buFont typeface="Wingdings" pitchFamily="2" charset="2"/>
              <a:buChar char="v"/>
            </a:pPr>
            <a:r>
              <a:rPr lang="en-US" sz="1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10 x 10 = 100</a:t>
            </a:r>
          </a:p>
          <a:p>
            <a:pPr algn="ctr">
              <a:buFont typeface="Wingdings" pitchFamily="2" charset="2"/>
              <a:buChar char="v"/>
            </a:pPr>
            <a:r>
              <a:rPr lang="en-US" sz="1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 divide 100 to 5 using decimals</a:t>
            </a:r>
          </a:p>
          <a:p>
            <a:pPr algn="ctr">
              <a:buFont typeface="Wingdings" pitchFamily="2" charset="2"/>
              <a:buChar char="v"/>
            </a:pPr>
            <a:r>
              <a:rPr lang="en-US" sz="1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Since they’re two zeros in 100, move two times to the 2 left from 5 and add a decimal sign in the end</a:t>
            </a:r>
          </a:p>
          <a:p>
            <a:pPr algn="ctr">
              <a:buFont typeface="Wingdings" pitchFamily="2" charset="2"/>
              <a:buChar char="v"/>
            </a:pPr>
            <a:r>
              <a:rPr lang="en-US" sz="1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 conversion is  </a:t>
            </a:r>
            <a:r>
              <a:rPr lang="en-US" sz="24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.005</a:t>
            </a:r>
            <a:endParaRPr lang="en-US" sz="1600" dirty="0" smtClean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7" name="Elbow Connector 26"/>
          <p:cNvCxnSpPr/>
          <p:nvPr/>
        </p:nvCxnSpPr>
        <p:spPr>
          <a:xfrm flipV="1">
            <a:off x="3124200" y="32766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flipV="1">
            <a:off x="4191000" y="22098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 flipV="1">
            <a:off x="3657600" y="27432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flipV="1">
            <a:off x="4724400" y="16764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flipV="1">
            <a:off x="5181600" y="11430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057400" y="3810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Milli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48000" y="2819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Deci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67200" y="2286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962400" y="1676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Deka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36" name="Elbow Connector 35"/>
          <p:cNvCxnSpPr/>
          <p:nvPr/>
        </p:nvCxnSpPr>
        <p:spPr>
          <a:xfrm flipV="1">
            <a:off x="2667000" y="38100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362200" y="3276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Centi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43400" y="1143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Hecto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05400" y="609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Kilo+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172200" y="685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15000" y="1219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57800" y="1752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24400" y="2286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91000" y="2819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00400" y="3886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46" name="Elbow Connector 45"/>
          <p:cNvCxnSpPr/>
          <p:nvPr/>
        </p:nvCxnSpPr>
        <p:spPr>
          <a:xfrm flipV="1">
            <a:off x="5638800" y="6096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657600" y="3352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76800" y="3164681"/>
            <a:ext cx="4267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Here our some examples:</a:t>
            </a:r>
          </a:p>
          <a:p>
            <a:endParaRPr lang="en-US" b="1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5dL = ?Dl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10 x 10 = 100 (number of just 1DL)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100 / 5 (the number of DL’s needed to convert) = .005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ANSWER IS: 5DL = .005DL</a:t>
            </a:r>
          </a:p>
          <a:p>
            <a:endParaRPr lang="en-US" b="1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3cg = ?HG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10 x 10 x 10 x 10 = 10,000 (# of 1HG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10,000 / 3 (# of HG’s needed to convert) = .00003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ANSWER IS: 3HG = .00003 cg</a:t>
            </a:r>
          </a:p>
          <a:p>
            <a:pPr>
              <a:buFont typeface="Wingdings" pitchFamily="2" charset="2"/>
              <a:buChar char="v"/>
            </a:pPr>
            <a:endParaRPr lang="en-US" b="1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If they’re decimals:</a:t>
            </a:r>
          </a:p>
          <a:p>
            <a:pPr algn="ctr"/>
            <a:endParaRPr lang="en-U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HIGHER - LOWER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.05 Dl - ?</a:t>
            </a:r>
            <a:r>
              <a:rPr lang="en-U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cl</a:t>
            </a:r>
            <a:endParaRPr lang="en-US" dirty="0" smtClean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10 x 10 x 10 = 1,000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Since they’re three zero’s, move the decimal to the right 3 times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becomes 50cl (</a:t>
            </a:r>
            <a:r>
              <a:rPr lang="en-US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centilitter</a:t>
            </a:r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)</a:t>
            </a:r>
          </a:p>
          <a:p>
            <a:pPr algn="ctr"/>
            <a:endParaRPr lang="en-U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LOWER – HIGHER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.003 mg - ?DG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10 x 10 x 10 x 10 = 10,000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Since they’re four zero’s, move the decimal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to the left 4 times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IT BECOMES .00000003mg (milligram)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 </a:t>
            </a:r>
          </a:p>
          <a:p>
            <a:pPr algn="ctr"/>
            <a:endParaRPr lang="en-US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3" name="Elbow Connector 2"/>
          <p:cNvCxnSpPr/>
          <p:nvPr/>
        </p:nvCxnSpPr>
        <p:spPr>
          <a:xfrm flipV="1">
            <a:off x="5410200" y="55626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Elbow Connector 3"/>
          <p:cNvCxnSpPr/>
          <p:nvPr/>
        </p:nvCxnSpPr>
        <p:spPr>
          <a:xfrm flipV="1">
            <a:off x="6477000" y="44958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Elbow Connector 4"/>
          <p:cNvCxnSpPr/>
          <p:nvPr/>
        </p:nvCxnSpPr>
        <p:spPr>
          <a:xfrm flipV="1">
            <a:off x="5943600" y="50292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Elbow Connector 5"/>
          <p:cNvCxnSpPr/>
          <p:nvPr/>
        </p:nvCxnSpPr>
        <p:spPr>
          <a:xfrm flipV="1">
            <a:off x="7010400" y="39624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 flipV="1">
            <a:off x="7467600" y="34290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43400" y="6096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Milli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5105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Deci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4572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48400" y="3962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Deka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12" name="Elbow Connector 11"/>
          <p:cNvCxnSpPr/>
          <p:nvPr/>
        </p:nvCxnSpPr>
        <p:spPr>
          <a:xfrm flipV="1">
            <a:off x="4953000" y="60960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48200" y="5562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Centi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9400" y="3429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Hecto</a:t>
            </a:r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91400" y="2895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Kilo+</a:t>
            </a:r>
            <a:endParaRPr lang="en-US" sz="24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58200" y="2971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K+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01000" y="3505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H+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43800" y="4038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10400" y="4572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77000" y="5105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d+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86400" y="6172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m+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2" name="Elbow Connector 21"/>
          <p:cNvCxnSpPr/>
          <p:nvPr/>
        </p:nvCxnSpPr>
        <p:spPr>
          <a:xfrm flipV="1">
            <a:off x="7924800" y="2895600"/>
            <a:ext cx="990600" cy="533400"/>
          </a:xfrm>
          <a:prstGeom prst="bentConnector3">
            <a:avLst>
              <a:gd name="adj1" fmla="val 50000"/>
            </a:avLst>
          </a:prstGeom>
          <a:ln w="76200"/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43600" y="5638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c</a:t>
            </a:r>
            <a:r>
              <a:rPr lang="en-US" sz="24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+</a:t>
            </a:r>
            <a:endParaRPr lang="en-US" sz="24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629400" y="1371600"/>
            <a:ext cx="457200" cy="158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19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THAT’S ALL YOU NEED TO KNOW ABOUT THE METRIC MEASURE SYSTEM AND CONVERTION</a:t>
            </a:r>
            <a:endParaRPr lang="en-US" sz="3600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540</Words>
  <Application>Microsoft Office PowerPoint</Application>
  <PresentationFormat>On-screen Show (4:3)</PresentationFormat>
  <Paragraphs>126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Measurement</vt:lpstr>
      <vt:lpstr>Slide 2</vt:lpstr>
      <vt:lpstr>Slide 3</vt:lpstr>
      <vt:lpstr>Slide 4</vt:lpstr>
      <vt:lpstr>Slide 5</vt:lpstr>
      <vt:lpstr>Slide 6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</dc:title>
  <dc:creator>Raisa Celine Roxas Rosete</dc:creator>
  <cp:lastModifiedBy>Raisa Celine Roxas Rosete</cp:lastModifiedBy>
  <cp:revision>5</cp:revision>
  <dcterms:created xsi:type="dcterms:W3CDTF">2010-09-09T11:25:12Z</dcterms:created>
  <dcterms:modified xsi:type="dcterms:W3CDTF">2010-09-09T12:09:10Z</dcterms:modified>
</cp:coreProperties>
</file>